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335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336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21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Frank Xu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2022.10.19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407115-27C3-4E46-5CE4-DB0741C55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8"/>
            <a:ext cx="12197458" cy="68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3CE74C-F0F9-25EE-9AA7-C49B3ACC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74"/>
            <a:ext cx="12205138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CB25AF-F4AC-FE43-F7A6-2EFBCDED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76"/>
            <a:ext cx="12191999" cy="686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6485FF-5CA1-0E83-DBAC-D05B58B6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3"/>
            <a:ext cx="12200211" cy="68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AA1E42-2357-4927-7826-A8684B726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148"/>
            <a:ext cx="12174013" cy="68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9E7FD4-85AB-675B-0A84-43F6FD5E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207"/>
            <a:ext cx="12192000" cy="68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C6DF26-97A5-B50D-A19C-9C01B93D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749"/>
            <a:ext cx="12192000" cy="68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594C17-CDE1-D358-34DD-7F435DEF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290"/>
            <a:ext cx="12213929" cy="68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D305C-F691-1DD2-78F8-975A69D2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B2351-502D-8323-8E51-3C890600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128DEF-597D-891D-6F1E-2D5D7A80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3"/>
            <a:ext cx="12200211" cy="68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3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F8CA0-8281-2D1E-8659-5EB5D6BB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DC36CA-4F15-DE5E-6820-9FC7D95A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AAA733-4435-7881-CA46-A724EE23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"/>
            <a:ext cx="12192545" cy="68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91CF72-E8D3-77FD-CC03-651F01C9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75"/>
            <a:ext cx="12192000" cy="6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5EBF44-DE72-6D54-0E3D-3D8878045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458"/>
            <a:ext cx="12316849" cy="693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31FB9F-53E1-C694-8B25-786B170C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32"/>
            <a:ext cx="12210064" cy="68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82499F-F8F0-7DE4-336F-E4B784E7B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148"/>
            <a:ext cx="12174013" cy="68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78A62D-39E6-B708-5F08-95227D5A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56"/>
            <a:ext cx="12227684" cy="68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39957A-8010-F819-6232-E7AC9E5E5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32"/>
            <a:ext cx="12210064" cy="68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4750B7-B9F2-3DE6-4194-5CDAD81F2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8"/>
            <a:ext cx="12196372" cy="68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BA63E9-7626-1E18-1EEE-5D05D5331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2"/>
            <a:ext cx="12223797" cy="68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A5D2B5-4C5E-CBCB-4C9A-A85CE41D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04"/>
            <a:ext cx="12183823" cy="68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65326"/>
            <a:ext cx="4017889" cy="53056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22868B-CD40-5E62-04B1-A7DAD01A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40746" cy="675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AC3EF6-C7F2-BC52-E6D2-04E659A80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"/>
            <a:ext cx="12206213" cy="68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5FA0FB-885A-EDB3-30E5-44F96510D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850"/>
            <a:ext cx="12192000" cy="68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54A361-2162-0AED-A13C-E5CCA9111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8"/>
            <a:ext cx="12197458" cy="68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D27BD8-68C6-80DE-2090-3D5D149FB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32"/>
            <a:ext cx="12210064" cy="68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587568-872A-7D91-C0F7-81E88EE7A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7"/>
            <a:ext cx="12195284" cy="68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E65E4A-8438-12F6-261A-010BBC51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"/>
            <a:ext cx="12193634" cy="68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6277FB-9605-FDE5-AB59-8018AC71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75"/>
            <a:ext cx="12192000" cy="6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D94AD0-233B-696D-276B-B5130BA6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2"/>
            <a:ext cx="12208995" cy="68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64EA46-A440-E1CC-7649-0709F134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D8CFCA-A5EA-FB7D-AD82-F875406F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" y="66675"/>
            <a:ext cx="1203051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81ADA1-0B82-1355-8FF9-A494D4F4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458"/>
            <a:ext cx="12187633" cy="686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751C4C-38F2-1D8D-E616-F094EE68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4"/>
            <a:ext cx="12214991" cy="68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BAE61A-15AB-AFAC-6F27-2D241D0DB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00D2E-A606-42A2-6761-A7C87EC9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517"/>
            <a:ext cx="12191999" cy="6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D9376-5BB7-F1B6-0655-6FBFB294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CCCC7-0A70-ED00-17DB-081256618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E2C2BD-30DA-333D-E689-AD78113D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044"/>
            <a:ext cx="12218860" cy="684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72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578326-007E-9668-8914-0CFD3F00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290"/>
            <a:ext cx="12170229" cy="68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B1AC6A-3C3E-177F-58EE-198C2502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40"/>
            <a:ext cx="12188729" cy="68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0D9D47-FC02-DFF6-BF9A-22994BC8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40"/>
            <a:ext cx="12188729" cy="68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73E03E-C4A2-7FD2-7AE3-81B34EACF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4"/>
            <a:ext cx="12205138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from Space X was obtained from 2 sources: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    Space X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165B70-E7EB-BE00-B2F2-E8A901E7B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510"/>
            <a:ext cx="12158742" cy="67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C852D4-9AC6-2F48-4DB8-CE3F335E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4"/>
            <a:ext cx="12214991" cy="68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1BE5A8-AB60-120A-726D-5112AFD3B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3"/>
            <a:ext cx="12219918" cy="684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85A4C7-B977-363F-B99C-193BB2BC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74"/>
            <a:ext cx="12178918" cy="68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1352</Words>
  <Application>Microsoft Office PowerPoint</Application>
  <PresentationFormat>宽屏</PresentationFormat>
  <Paragraphs>236</Paragraphs>
  <Slides>51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xu wenjia</cp:lastModifiedBy>
  <cp:revision>199</cp:revision>
  <dcterms:created xsi:type="dcterms:W3CDTF">2021-04-29T18:58:34Z</dcterms:created>
  <dcterms:modified xsi:type="dcterms:W3CDTF">2022-10-19T08:02:04Z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